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62" r:id="rId3"/>
    <p:sldId id="261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4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5D22D-9494-4AB5-842F-58BD4A85E316}" type="datetimeFigureOut">
              <a:rPr lang="nl-NL" smtClean="0"/>
              <a:t>26-2-2026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F6A6-239F-41EC-BE80-4ECCACAB791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066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F8DD0-8D2F-F1B9-8319-C896055C9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E42675-8F73-6DEC-3181-A0A0A4C0C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6A051EC-61CD-38B3-CBF2-6B595FA80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B8626-A36D-4BE4-B3F2-252BD3FE0C7A}" type="datetimeFigureOut">
              <a:rPr lang="nl-NL" smtClean="0"/>
              <a:t>26-2-2026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5DBB4ED-6D81-2ADF-9F69-2993D0647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CEEFB4-88CE-7789-34A3-8A820A5A1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922B-D0BB-4244-BC8A-D1CCEAA31F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194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662F03D-5863-9BAD-AF68-811FE5E70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65125"/>
            <a:ext cx="10905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FCE86C9-EE67-6F62-0ED2-7124B302D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8056" y="1825625"/>
            <a:ext cx="10905744" cy="4026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453CA23-6E75-C566-4EB6-389F9021B1B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578871" y="6274050"/>
            <a:ext cx="396240" cy="43338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2367813D-547A-4E72-1DEE-BA605A9FEF0A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781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l-NL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Intern gebruik</a:t>
            </a:r>
          </a:p>
        </p:txBody>
      </p:sp>
    </p:spTree>
    <p:extLst>
      <p:ext uri="{BB962C8B-B14F-4D97-AF65-F5344CB8AC3E}">
        <p14:creationId xmlns:p14="http://schemas.microsoft.com/office/powerpoint/2010/main" val="218179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50000"/>
        <a:buFont typeface="Malgun Gothic" panose="020B0503020000020004" pitchFamily="34" charset="-127"/>
        <a:buChar char="■"/>
        <a:defRPr sz="28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Malgun Gothic" panose="020B0503020000020004" pitchFamily="34" charset="-127"/>
        <a:buChar char="■"/>
        <a:defRPr sz="24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Malgun Gothic" panose="020B0503020000020004" pitchFamily="34" charset="-127"/>
        <a:buChar char="■"/>
        <a:defRPr sz="20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Malgun Gothic" panose="020B0503020000020004" pitchFamily="34" charset="-127"/>
        <a:buChar char="■"/>
        <a:defRPr sz="18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Malgun Gothic" panose="020B0503020000020004" pitchFamily="34" charset="-127"/>
        <a:buChar char="■"/>
        <a:defRPr sz="1800" kern="1200">
          <a:solidFill>
            <a:srgbClr val="3755A2"/>
          </a:solidFill>
          <a:latin typeface="Malgun Gothic" panose="020B0503020000020004" pitchFamily="34" charset="-127"/>
          <a:ea typeface="Malgun Gothic" panose="020B0503020000020004" pitchFamily="34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ADB84-796A-5132-B7CE-973280B7F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5">
            <a:extLst>
              <a:ext uri="{FF2B5EF4-FFF2-40B4-BE49-F238E27FC236}">
                <a16:creationId xmlns:a16="http://schemas.microsoft.com/office/drawing/2014/main" id="{ED8C3AB9-C105-A675-74CB-C5D9857D8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5875"/>
            <a:ext cx="10515600" cy="33462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200" b="1" spc="-60" dirty="0">
                <a:solidFill>
                  <a:srgbClr val="3755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Netherlands – Ukraine Cybersecurity Fund </a:t>
            </a:r>
            <a:br>
              <a:rPr lang="en-US" sz="5200" b="1" spc="-60" dirty="0">
                <a:solidFill>
                  <a:srgbClr val="3755A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200" b="1" spc="-60" dirty="0">
                <a:solidFill>
                  <a:srgbClr val="3755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 – UA CF</a:t>
            </a:r>
            <a:endParaRPr lang="en-US" sz="5200" b="1" kern="1200" spc="-60" dirty="0">
              <a:solidFill>
                <a:srgbClr val="3755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Afbeelding 5" descr="Afbeelding met Lettertype, tekst, logo, symbool">
            <a:extLst>
              <a:ext uri="{FF2B5EF4-FFF2-40B4-BE49-F238E27FC236}">
                <a16:creationId xmlns:a16="http://schemas.microsoft.com/office/drawing/2014/main" id="{08B5AD55-71DE-507D-3550-E936F795A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47" y="5566477"/>
            <a:ext cx="2251332" cy="993880"/>
          </a:xfrm>
          <a:prstGeom prst="rect">
            <a:avLst/>
          </a:prstGeom>
        </p:spPr>
      </p:pic>
      <p:pic>
        <p:nvPicPr>
          <p:cNvPr id="3" name="Picture 6" descr="Rijksoverheid Vector Logo - Download Free SVG Icon ...">
            <a:extLst>
              <a:ext uri="{FF2B5EF4-FFF2-40B4-BE49-F238E27FC236}">
                <a16:creationId xmlns:a16="http://schemas.microsoft.com/office/drawing/2014/main" id="{C7467C8A-E613-15CD-8868-1B99CF28E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240" y="0"/>
            <a:ext cx="2162175" cy="1230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lag of Ukraine - Wikipedia">
            <a:extLst>
              <a:ext uri="{FF2B5EF4-FFF2-40B4-BE49-F238E27FC236}">
                <a16:creationId xmlns:a16="http://schemas.microsoft.com/office/drawing/2014/main" id="{FD8F37DA-3551-5C71-579B-325D8D8D0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957" y="132617"/>
            <a:ext cx="1830293" cy="121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551737F0-6C4E-250B-72F8-E775C0940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9840" y="132617"/>
            <a:ext cx="962414" cy="1347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Vlag van Nederland - Wikipedia">
            <a:extLst>
              <a:ext uri="{FF2B5EF4-FFF2-40B4-BE49-F238E27FC236}">
                <a16:creationId xmlns:a16="http://schemas.microsoft.com/office/drawing/2014/main" id="{7C1AB7D8-2096-8890-6A49-F71AC51DA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47" y="197317"/>
            <a:ext cx="1830293" cy="121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ederlandse leeuw - Wikipedia">
            <a:extLst>
              <a:ext uri="{FF2B5EF4-FFF2-40B4-BE49-F238E27FC236}">
                <a16:creationId xmlns:a16="http://schemas.microsoft.com/office/drawing/2014/main" id="{9B9D1B4B-FE63-1BB3-E6C7-352880F0C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098" y="102905"/>
            <a:ext cx="1183995" cy="1420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2254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ECF47D-AB55-45F1-4AAA-5B443EF6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2EB8-A74E-4192-B3E7-85741D314E1A}" type="datetime1">
              <a:rPr lang="nl-NL" smtClean="0"/>
              <a:t>26-2-2026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9E407E-FDBC-2D0E-5665-FC95E3D0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9B5EF6-ED47-8EC4-F049-86DA5D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922B-D0BB-4244-BC8A-D1CCEAA31F72}" type="slidenum">
              <a:rPr lang="nl-NL" smtClean="0"/>
              <a:t>2</a:t>
            </a:fld>
            <a:endParaRPr lang="nl-NL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93670421-59D7-1CE0-7282-E2B0778CC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365124"/>
            <a:ext cx="11195304" cy="1550761"/>
          </a:xfrm>
        </p:spPr>
        <p:txBody>
          <a:bodyPr/>
          <a:lstStyle/>
          <a:p>
            <a:r>
              <a:rPr lang="nl-NL" dirty="0" err="1"/>
              <a:t>Insert</a:t>
            </a:r>
            <a:r>
              <a:rPr lang="nl-NL" dirty="0"/>
              <a:t> here name of business</a:t>
            </a:r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5C3B7FAA-82B4-5E41-BCED-30CE54869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984284"/>
            <a:ext cx="8208969" cy="4561042"/>
          </a:xfrm>
        </p:spPr>
        <p:txBody>
          <a:bodyPr>
            <a:normAutofit/>
          </a:bodyPr>
          <a:lstStyle/>
          <a:p>
            <a:r>
              <a:rPr lang="nl-NL" sz="1700" dirty="0"/>
              <a:t>Name of business</a:t>
            </a:r>
          </a:p>
          <a:p>
            <a:r>
              <a:rPr lang="nl-NL" sz="1700" dirty="0" err="1"/>
              <a:t>Based</a:t>
            </a:r>
            <a:r>
              <a:rPr lang="nl-NL" sz="1700" dirty="0"/>
              <a:t> in: NL or UA</a:t>
            </a:r>
          </a:p>
          <a:p>
            <a:r>
              <a:rPr lang="nl-NL" sz="1700" dirty="0"/>
              <a:t>Are </a:t>
            </a:r>
            <a:r>
              <a:rPr lang="nl-NL" sz="1700" dirty="0" err="1"/>
              <a:t>you</a:t>
            </a:r>
            <a:r>
              <a:rPr lang="nl-NL" sz="1700" dirty="0"/>
              <a:t> a: </a:t>
            </a:r>
          </a:p>
          <a:p>
            <a:pPr lvl="1"/>
            <a:r>
              <a:rPr lang="nl-NL" sz="1700" dirty="0"/>
              <a:t>Start – up/SME/Large </a:t>
            </a:r>
            <a:r>
              <a:rPr lang="nl-NL" sz="1700" dirty="0" err="1"/>
              <a:t>enterprise</a:t>
            </a:r>
            <a:endParaRPr lang="nl-NL" sz="1700" dirty="0"/>
          </a:p>
          <a:p>
            <a:r>
              <a:rPr lang="nl-NL" sz="1700" dirty="0"/>
              <a:t>How </a:t>
            </a:r>
            <a:r>
              <a:rPr lang="nl-NL" sz="1700" dirty="0" err="1"/>
              <a:t>many</a:t>
            </a:r>
            <a:r>
              <a:rPr lang="nl-NL" sz="1700" dirty="0"/>
              <a:t> employees?</a:t>
            </a:r>
          </a:p>
          <a:p>
            <a:r>
              <a:rPr lang="nl-NL" sz="1700" dirty="0" err="1"/>
              <a:t>What</a:t>
            </a:r>
            <a:r>
              <a:rPr lang="nl-NL" sz="1700" dirty="0"/>
              <a:t> skills do </a:t>
            </a:r>
            <a:r>
              <a:rPr lang="nl-NL" sz="1700" dirty="0" err="1"/>
              <a:t>you</a:t>
            </a:r>
            <a:r>
              <a:rPr lang="nl-NL" sz="1700" dirty="0"/>
              <a:t> have in house?</a:t>
            </a:r>
          </a:p>
          <a:p>
            <a:endParaRPr lang="nl-NL" sz="1700" dirty="0"/>
          </a:p>
          <a:p>
            <a:endParaRPr lang="nl-NL" sz="1700" dirty="0"/>
          </a:p>
          <a:p>
            <a:endParaRPr lang="nl-NL" sz="1700" dirty="0"/>
          </a:p>
          <a:p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322214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8E4363-78F1-F80E-1D3C-A82A12A80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36066A-64FA-9A95-286A-459734CD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FD73FD-AF09-D2E9-EFF7-1F6B2F1D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3922B-D0BB-4244-BC8A-D1CCEAA31F72}" type="slidenum">
              <a:rPr lang="nl-NL" smtClean="0"/>
              <a:t>3</a:t>
            </a:fld>
            <a:endParaRPr lang="nl-NL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E4BA780-1BB2-19FE-0BE8-7A2316412E85}"/>
              </a:ext>
            </a:extLst>
          </p:cNvPr>
          <p:cNvSpPr txBox="1">
            <a:spLocks/>
          </p:cNvSpPr>
          <p:nvPr/>
        </p:nvSpPr>
        <p:spPr>
          <a:xfrm>
            <a:off x="448056" y="539296"/>
            <a:ext cx="11500104" cy="9063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j-cs"/>
              </a:defRPr>
            </a:lvl1pPr>
          </a:lstStyle>
          <a:p>
            <a:r>
              <a:rPr lang="nl-NL" dirty="0" err="1"/>
              <a:t>Insert</a:t>
            </a:r>
            <a:r>
              <a:rPr lang="nl-NL" dirty="0"/>
              <a:t> here name of project </a:t>
            </a:r>
            <a:r>
              <a:rPr lang="nl-NL" dirty="0" err="1"/>
              <a:t>idea</a:t>
            </a:r>
            <a:endParaRPr lang="nl-NL" dirty="0"/>
          </a:p>
        </p:txBody>
      </p:sp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CF896CBB-CCC9-7CF9-703A-5ED1A192E1CA}"/>
              </a:ext>
            </a:extLst>
          </p:cNvPr>
          <p:cNvSpPr txBox="1">
            <a:spLocks/>
          </p:cNvSpPr>
          <p:nvPr/>
        </p:nvSpPr>
        <p:spPr>
          <a:xfrm>
            <a:off x="700605" y="1949449"/>
            <a:ext cx="10751166" cy="4026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50000"/>
              <a:buFont typeface="Malgun Gothic" panose="020B0503020000020004" pitchFamily="34" charset="-127"/>
              <a:buChar char="■"/>
              <a:defRPr sz="28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 typeface="Malgun Gothic" panose="020B0503020000020004" pitchFamily="34" charset="-127"/>
              <a:buChar char="■"/>
              <a:defRPr sz="24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 typeface="Malgun Gothic" panose="020B0503020000020004" pitchFamily="34" charset="-127"/>
              <a:buChar char="■"/>
              <a:defRPr sz="20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 typeface="Malgun Gothic" panose="020B0503020000020004" pitchFamily="34" charset="-127"/>
              <a:buChar char="■"/>
              <a:defRPr sz="18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50000"/>
              <a:buFont typeface="Malgun Gothic" panose="020B0503020000020004" pitchFamily="34" charset="-127"/>
              <a:buChar char="■"/>
              <a:defRPr sz="1800" kern="1200">
                <a:solidFill>
                  <a:srgbClr val="3755A2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1700" dirty="0" err="1"/>
              <a:t>Core</a:t>
            </a:r>
            <a:r>
              <a:rPr lang="nl-NL" sz="1700" dirty="0"/>
              <a:t> </a:t>
            </a:r>
            <a:r>
              <a:rPr lang="nl-NL" sz="1700" dirty="0" err="1"/>
              <a:t>Ambition</a:t>
            </a:r>
            <a:r>
              <a:rPr lang="nl-NL" sz="1700" dirty="0"/>
              <a:t>:</a:t>
            </a:r>
          </a:p>
          <a:p>
            <a:pPr lvl="1"/>
            <a:r>
              <a:rPr lang="nl-NL" sz="1300" dirty="0" err="1"/>
              <a:t>Fill</a:t>
            </a:r>
            <a:r>
              <a:rPr lang="nl-NL" sz="1300" dirty="0"/>
              <a:t> in</a:t>
            </a:r>
          </a:p>
          <a:p>
            <a:r>
              <a:rPr lang="nl-NL" sz="1700" dirty="0" err="1"/>
              <a:t>Key</a:t>
            </a:r>
            <a:r>
              <a:rPr lang="nl-NL" sz="1700" dirty="0"/>
              <a:t> </a:t>
            </a:r>
            <a:r>
              <a:rPr lang="nl-NL" sz="1700" dirty="0" err="1"/>
              <a:t>Objectives</a:t>
            </a:r>
            <a:r>
              <a:rPr lang="nl-NL" sz="1700" dirty="0"/>
              <a:t>:</a:t>
            </a:r>
          </a:p>
          <a:p>
            <a:pPr lvl="1"/>
            <a:r>
              <a:rPr lang="nl-NL" sz="1300" dirty="0" err="1"/>
              <a:t>Fill</a:t>
            </a:r>
            <a:r>
              <a:rPr lang="nl-NL" sz="1300" dirty="0"/>
              <a:t> in </a:t>
            </a:r>
          </a:p>
          <a:p>
            <a:r>
              <a:rPr lang="nl-NL" sz="1700" dirty="0"/>
              <a:t>Expertise </a:t>
            </a:r>
            <a:r>
              <a:rPr lang="nl-NL" sz="1700" dirty="0" err="1"/>
              <a:t>to</a:t>
            </a:r>
            <a:r>
              <a:rPr lang="nl-NL" sz="1700" dirty="0"/>
              <a:t> </a:t>
            </a:r>
            <a:r>
              <a:rPr lang="nl-NL" sz="1700" dirty="0" err="1"/>
              <a:t>build</a:t>
            </a:r>
            <a:r>
              <a:rPr lang="nl-NL" sz="1700" dirty="0"/>
              <a:t> on:</a:t>
            </a:r>
          </a:p>
          <a:p>
            <a:pPr lvl="1"/>
            <a:r>
              <a:rPr lang="nl-NL" sz="1300" dirty="0"/>
              <a:t>xx</a:t>
            </a:r>
          </a:p>
          <a:p>
            <a:r>
              <a:rPr lang="nl-NL" sz="1700" dirty="0" err="1"/>
              <a:t>What</a:t>
            </a:r>
            <a:r>
              <a:rPr lang="nl-NL" sz="1700" dirty="0"/>
              <a:t> </a:t>
            </a:r>
            <a:r>
              <a:rPr lang="nl-NL" sz="1700" dirty="0" err="1"/>
              <a:t>am</a:t>
            </a:r>
            <a:r>
              <a:rPr lang="nl-NL" sz="1700" dirty="0"/>
              <a:t> I </a:t>
            </a:r>
            <a:r>
              <a:rPr lang="nl-NL" sz="1700" dirty="0" err="1"/>
              <a:t>looking</a:t>
            </a:r>
            <a:r>
              <a:rPr lang="nl-NL" sz="1700" dirty="0"/>
              <a:t> </a:t>
            </a:r>
            <a:r>
              <a:rPr lang="nl-NL" sz="1700" dirty="0" err="1"/>
              <a:t>for</a:t>
            </a:r>
            <a:r>
              <a:rPr lang="nl-NL" sz="1700" dirty="0"/>
              <a:t>:</a:t>
            </a:r>
          </a:p>
          <a:p>
            <a:pPr lvl="1"/>
            <a:r>
              <a:rPr lang="nl-NL" sz="1300" dirty="0" err="1"/>
              <a:t>Xx</a:t>
            </a:r>
            <a:endParaRPr lang="nl-NL" sz="1300" dirty="0"/>
          </a:p>
          <a:p>
            <a:endParaRPr lang="nl-NL" sz="1700" dirty="0"/>
          </a:p>
          <a:p>
            <a:endParaRPr lang="nl-NL" sz="1700" dirty="0"/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DE2643F0-DFBA-5348-41C5-12981FE88FF9}"/>
              </a:ext>
            </a:extLst>
          </p:cNvPr>
          <p:cNvSpPr txBox="1"/>
          <p:nvPr/>
        </p:nvSpPr>
        <p:spPr>
          <a:xfrm>
            <a:off x="448056" y="1303118"/>
            <a:ext cx="11382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>
                <a:solidFill>
                  <a:srgbClr val="3755A2"/>
                </a:solidFill>
              </a:rPr>
              <a:t>Choose</a:t>
            </a:r>
            <a:r>
              <a:rPr lang="nl-NL" dirty="0">
                <a:solidFill>
                  <a:srgbClr val="3755A2"/>
                </a:solidFill>
              </a:rPr>
              <a:t> </a:t>
            </a:r>
            <a:r>
              <a:rPr lang="nl-NL" dirty="0" err="1">
                <a:solidFill>
                  <a:srgbClr val="3755A2"/>
                </a:solidFill>
              </a:rPr>
              <a:t>one</a:t>
            </a:r>
            <a:r>
              <a:rPr lang="nl-NL" dirty="0">
                <a:solidFill>
                  <a:srgbClr val="3755A2"/>
                </a:solidFill>
              </a:rPr>
              <a:t> domain: </a:t>
            </a:r>
            <a:r>
              <a:rPr lang="en-US" dirty="0">
                <a:solidFill>
                  <a:srgbClr val="3755A2"/>
                </a:solidFill>
              </a:rPr>
              <a:t>Solutions for SOC-as-a-service and MSSPs</a:t>
            </a:r>
            <a:r>
              <a:rPr lang="nl-NL" dirty="0">
                <a:solidFill>
                  <a:srgbClr val="3755A2"/>
                </a:solidFill>
              </a:rPr>
              <a:t>, Cloud Security, </a:t>
            </a:r>
            <a:r>
              <a:rPr lang="nl-NL" dirty="0" err="1">
                <a:solidFill>
                  <a:srgbClr val="3755A2"/>
                </a:solidFill>
              </a:rPr>
              <a:t>Improvement</a:t>
            </a:r>
            <a:r>
              <a:rPr lang="nl-NL" dirty="0">
                <a:solidFill>
                  <a:srgbClr val="3755A2"/>
                </a:solidFill>
              </a:rPr>
              <a:t> of Identity </a:t>
            </a:r>
            <a:r>
              <a:rPr lang="nl-NL" dirty="0" err="1">
                <a:solidFill>
                  <a:srgbClr val="3755A2"/>
                </a:solidFill>
              </a:rPr>
              <a:t>and</a:t>
            </a:r>
            <a:r>
              <a:rPr lang="nl-NL" dirty="0">
                <a:solidFill>
                  <a:srgbClr val="3755A2"/>
                </a:solidFill>
              </a:rPr>
              <a:t> Access Management or </a:t>
            </a:r>
            <a:r>
              <a:rPr lang="nl-NL" dirty="0" err="1">
                <a:solidFill>
                  <a:srgbClr val="3755A2"/>
                </a:solidFill>
              </a:rPr>
              <a:t>Optimalisation</a:t>
            </a:r>
            <a:r>
              <a:rPr lang="nl-NL" dirty="0">
                <a:solidFill>
                  <a:srgbClr val="3755A2"/>
                </a:solidFill>
              </a:rPr>
              <a:t> of Digital </a:t>
            </a:r>
            <a:r>
              <a:rPr lang="nl-NL" dirty="0" err="1">
                <a:solidFill>
                  <a:srgbClr val="3755A2"/>
                </a:solidFill>
              </a:rPr>
              <a:t>Forensics</a:t>
            </a:r>
            <a:r>
              <a:rPr lang="nl-NL" dirty="0">
                <a:solidFill>
                  <a:srgbClr val="3755A2"/>
                </a:solidFill>
              </a:rPr>
              <a:t> </a:t>
            </a:r>
            <a:r>
              <a:rPr lang="nl-NL" dirty="0" err="1">
                <a:solidFill>
                  <a:srgbClr val="3755A2"/>
                </a:solidFill>
              </a:rPr>
              <a:t>and</a:t>
            </a:r>
            <a:r>
              <a:rPr lang="nl-NL" dirty="0">
                <a:solidFill>
                  <a:srgbClr val="3755A2"/>
                </a:solidFill>
              </a:rPr>
              <a:t> incident response</a:t>
            </a:r>
          </a:p>
        </p:txBody>
      </p:sp>
    </p:spTree>
    <p:extLst>
      <p:ext uri="{BB962C8B-B14F-4D97-AF65-F5344CB8AC3E}">
        <p14:creationId xmlns:p14="http://schemas.microsoft.com/office/powerpoint/2010/main" val="166083234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442BA9B844D64DAB867C17D802B4EB" ma:contentTypeVersion="13" ma:contentTypeDescription="Een nieuw document maken." ma:contentTypeScope="" ma:versionID="4c6e0923df543a26b5f59c563dbf2279">
  <xsd:schema xmlns:xsd="http://www.w3.org/2001/XMLSchema" xmlns:xs="http://www.w3.org/2001/XMLSchema" xmlns:p="http://schemas.microsoft.com/office/2006/metadata/properties" xmlns:ns2="68d84dcb-afd2-4855-ad9d-d35a8a7a3845" xmlns:ns3="199aeadb-1b12-47ff-86ed-b7b0010a2d6e" targetNamespace="http://schemas.microsoft.com/office/2006/metadata/properties" ma:root="true" ma:fieldsID="bf12f112375e4e34ec861117cb42118e" ns2:_="" ns3:_="">
    <xsd:import namespace="68d84dcb-afd2-4855-ad9d-d35a8a7a3845"/>
    <xsd:import namespace="199aeadb-1b12-47ff-86ed-b7b0010a2d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d84dcb-afd2-4855-ad9d-d35a8a7a3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aeb5d102-68e6-440d-87f4-7086294590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aeadb-1b12-47ff-86ed-b7b0010a2d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b8a59b1-c7e6-4865-b6e8-c130ec6fd5ed}" ma:internalName="TaxCatchAll" ma:showField="CatchAllData" ma:web="199aeadb-1b12-47ff-86ed-b7b0010a2d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99aeadb-1b12-47ff-86ed-b7b0010a2d6e" xsi:nil="true"/>
    <lcf76f155ced4ddcb4097134ff3c332f xmlns="68d84dcb-afd2-4855-ad9d-d35a8a7a38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4346FB-44D8-4CDA-A762-B640E7C0F2B3}"/>
</file>

<file path=customXml/itemProps2.xml><?xml version="1.0" encoding="utf-8"?>
<ds:datastoreItem xmlns:ds="http://schemas.openxmlformats.org/officeDocument/2006/customXml" ds:itemID="{6D03BA6B-416A-4E42-9D87-F4BD5BC71BCF}"/>
</file>

<file path=customXml/itemProps3.xml><?xml version="1.0" encoding="utf-8"?>
<ds:datastoreItem xmlns:ds="http://schemas.openxmlformats.org/officeDocument/2006/customXml" ds:itemID="{A5079B95-63F5-4AE5-BCB8-61228E6A7EC6}"/>
</file>

<file path=docMetadata/LabelInfo.xml><?xml version="1.0" encoding="utf-8"?>
<clbl:labelList xmlns:clbl="http://schemas.microsoft.com/office/2020/mipLabelMetadata">
  <clbl:label id="{681dcdd7-3e43-49fb-ac1e-2321f7e63421}" enabled="1" method="Standard" siteId="{1321633e-f6b9-44e2-a44f-59b9d264ecb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108</Words>
  <Application>Microsoft Office PowerPoint</Application>
  <PresentationFormat>Breedbeeld</PresentationFormat>
  <Paragraphs>23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Malgun Gothic</vt:lpstr>
      <vt:lpstr>Aptos</vt:lpstr>
      <vt:lpstr>Arial</vt:lpstr>
      <vt:lpstr>1_Kantoorthema</vt:lpstr>
      <vt:lpstr>The Netherlands – Ukraine Cybersecurity Fund  NL – UA CF</vt:lpstr>
      <vt:lpstr>Insert here name of business</vt:lpstr>
      <vt:lpstr>PowerPoint-presentatie</vt:lpstr>
    </vt:vector>
  </TitlesOfParts>
  <Company>Ministerie van Economische Zaken en Klimaat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Metselaar, E.B.R. (Emi)</dc:creator>
  <cp:lastModifiedBy>Metselaar, E.B.R. (Emi)</cp:lastModifiedBy>
  <cp:revision>4</cp:revision>
  <dcterms:created xsi:type="dcterms:W3CDTF">2026-02-26T15:33:34Z</dcterms:created>
  <dcterms:modified xsi:type="dcterms:W3CDTF">2026-02-26T16:17:47Z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1_Kantoorthema:5</vt:lpwstr>
  </property>
  <property fmtid="{D5CDD505-2E9C-101B-9397-08002B2CF9AE}" pid="3" name="ClassificationContentMarkingFooterText">
    <vt:lpwstr>Intern gebruik</vt:lpwstr>
  </property>
  <property fmtid="{D5CDD505-2E9C-101B-9397-08002B2CF9AE}" pid="4" name="ContentTypeId">
    <vt:lpwstr>0x010100E2442BA9B844D64DAB867C17D802B4EB</vt:lpwstr>
  </property>
</Properties>
</file>